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220" y="132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23768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11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061098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572000" y="0"/>
            <a:ext cx="4572000" cy="212365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dentro del </a:t>
            </a:r>
            <a:r>
              <a:rPr lang="en-US" dirty="0" err="1"/>
              <a:t>mismo</a:t>
            </a:r>
            <a:r>
              <a:rPr lang="en-US" dirty="0"/>
              <a:t> Proyecto.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1842</Words>
  <Application>Microsoft Office PowerPoint</Application>
  <PresentationFormat>On-screen Show (16:9)</PresentationFormat>
  <Paragraphs>380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Gautami</vt:lpstr>
      <vt:lpstr>Arial</vt:lpstr>
      <vt:lpstr>Wingdings</vt:lpstr>
      <vt:lpstr>Cascadia Code</vt:lpstr>
      <vt:lpstr>Roboto</vt:lpstr>
      <vt:lpstr>Cascadia Code,  Courier New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Acosta</cp:lastModifiedBy>
  <cp:revision>43</cp:revision>
  <dcterms:created xsi:type="dcterms:W3CDTF">2020-04-12T19:54:29Z</dcterms:created>
  <dcterms:modified xsi:type="dcterms:W3CDTF">2020-04-12T21:26:37Z</dcterms:modified>
</cp:coreProperties>
</file>